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ShowLst>
    <p:custShow name="Apresentação personalizada 1" id="0">
      <p:sldLst/>
    </p:custShow>
  </p:custShow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2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9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88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667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8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61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7CE9A51E-7649-4187-9B15-533DA4F52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190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20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 userDrawn="1"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03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97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0" y="71669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141226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92924" y="624110"/>
            <a:ext cx="8911687" cy="1280890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66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51989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699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92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D8103-D803-42BC-8C04-5C2ECD286CD3}" type="datetimeFigureOut">
              <a:rPr lang="pt-BR" smtClean="0"/>
              <a:t>01/10/2015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37" name="Freeform 11"/>
          <p:cNvSpPr/>
          <p:nvPr userDrawn="1"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68101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71456" y="1822141"/>
            <a:ext cx="8915399" cy="2262781"/>
          </a:xfrm>
        </p:spPr>
        <p:txBody>
          <a:bodyPr/>
          <a:lstStyle/>
          <a:p>
            <a:r>
              <a:rPr lang="pt-BR" sz="7200" b="1" kern="0" dirty="0">
                <a:solidFill>
                  <a:srgbClr val="549E39">
                    <a:lumMod val="75000"/>
                  </a:srgbClr>
                </a:solidFill>
                <a:latin typeface="Calibri Light"/>
                <a:ea typeface="+mn-ea"/>
                <a:cs typeface="+mn-cs"/>
              </a:rPr>
              <a:t>Ommega</a:t>
            </a:r>
            <a:r>
              <a:rPr lang="pt-BR" dirty="0" smtClean="0"/>
              <a:t> </a:t>
            </a:r>
            <a:r>
              <a:rPr lang="pt-BR" sz="7200" b="1" kern="0" dirty="0">
                <a:solidFill>
                  <a:srgbClr val="549E39">
                    <a:lumMod val="75000"/>
                  </a:srgbClr>
                </a:solidFill>
                <a:latin typeface="Calibri Light"/>
                <a:ea typeface="+mn-ea"/>
                <a:cs typeface="+mn-cs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78887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6235" y="2523072"/>
            <a:ext cx="8915399" cy="27438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Há 20 anos no mercado sendo a melhor solução para o seu negócio, o sistema da Ommega Data é ideal para empresas de pequeno e médio porte do setor varejista. Seus diferenciais são a facilidade de uso e a qualidade do nosso suporte.</a:t>
            </a:r>
          </a:p>
          <a:p>
            <a:pPr algn="just"/>
            <a:endParaRPr lang="pt-BR" sz="2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84985" y="1517904"/>
            <a:ext cx="8915399" cy="52029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Com a família </a:t>
            </a:r>
            <a:r>
              <a:rPr lang="pt-BR" sz="22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Troll</a:t>
            </a:r>
            <a:r>
              <a:rPr lang="pt-BR" sz="2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você pode gerenciar melhor sua empresa em qualquer lugar, a qualquer hora e com toda segurança. 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A Família </a:t>
            </a:r>
            <a:r>
              <a:rPr lang="pt-BR" sz="2200" dirty="0" err="1">
                <a:solidFill>
                  <a:schemeClr val="tx1"/>
                </a:solidFill>
                <a:latin typeface="Arial Black" panose="020B0A04020102020204" pitchFamily="34" charset="0"/>
              </a:rPr>
              <a:t>Troll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 é composta pelos seguintes módulos:</a:t>
            </a:r>
          </a:p>
          <a:p>
            <a:pPr algn="just">
              <a:lnSpc>
                <a:spcPct val="150000"/>
              </a:lnSpc>
            </a:pPr>
            <a:endParaRPr lang="pt-BR" sz="22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461" y="3863022"/>
            <a:ext cx="5394325" cy="267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17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40572" y="1600200"/>
            <a:ext cx="8915399" cy="5047488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pt-BR" sz="2200" u="sng" dirty="0" err="1">
                <a:solidFill>
                  <a:schemeClr val="tx1"/>
                </a:solidFill>
                <a:latin typeface="Arial Black" panose="020B0A04020102020204" pitchFamily="34" charset="0"/>
              </a:rPr>
              <a:t>Troll</a:t>
            </a:r>
            <a:r>
              <a:rPr lang="pt-BR" sz="2200" u="sng" dirty="0">
                <a:solidFill>
                  <a:schemeClr val="tx1"/>
                </a:solidFill>
                <a:latin typeface="Arial Black" panose="020B0A04020102020204" pitchFamily="34" charset="0"/>
              </a:rPr>
              <a:t> Retaguarda: 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O módulo retaguarda é responsável pelo gerenciamento da parte administrativa da empresa como cadastros, recebimentos e pagamentos de duplicatas, inclusão de notas fiscais de entradas e relatórios resumidos e detalhados de todas as informações do sistema.</a:t>
            </a:r>
          </a:p>
          <a:p>
            <a:pPr lvl="0" algn="just">
              <a:lnSpc>
                <a:spcPct val="150000"/>
              </a:lnSpc>
            </a:pPr>
            <a:r>
              <a:rPr lang="pt-BR" sz="2200" u="sng" dirty="0">
                <a:solidFill>
                  <a:schemeClr val="tx1"/>
                </a:solidFill>
                <a:latin typeface="Arial Black" panose="020B0A04020102020204" pitchFamily="34" charset="0"/>
              </a:rPr>
              <a:t>FRDOC: 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Módulo FRDOC é responsável pela emissão de documentos fiscais como, Nota fiscal, Nota fiscal eletrônica, Nota de serviço, Ordem de serviço, Pedido.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81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99605" y="1753340"/>
            <a:ext cx="8915399" cy="510466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pt-BR" sz="2200" b="1" u="sng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Troll</a:t>
            </a:r>
            <a:r>
              <a:rPr lang="pt-BR" sz="22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PDV</a:t>
            </a:r>
            <a:r>
              <a:rPr lang="pt-BR" sz="2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: 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Módulo fiscal homologado pela </a:t>
            </a:r>
            <a:r>
              <a:rPr lang="pt-BR" sz="2200" b="1" dirty="0">
                <a:solidFill>
                  <a:schemeClr val="tx1"/>
                </a:solidFill>
                <a:latin typeface="Arial Black" panose="020B0A04020102020204" pitchFamily="34" charset="0"/>
              </a:rPr>
              <a:t>PAF-ECF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 para emissão de documentos fiscais pela impressora fiscal, como cupom fiscal, </a:t>
            </a:r>
            <a:r>
              <a:rPr lang="pt-BR" sz="2200" b="1" dirty="0">
                <a:solidFill>
                  <a:schemeClr val="tx1"/>
                </a:solidFill>
                <a:latin typeface="Arial Black" panose="020B0A04020102020204" pitchFamily="34" charset="0"/>
              </a:rPr>
              <a:t>DAV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, Pré-venda, </a:t>
            </a:r>
            <a:r>
              <a:rPr lang="pt-BR" sz="2200" b="1" dirty="0">
                <a:solidFill>
                  <a:schemeClr val="tx1"/>
                </a:solidFill>
                <a:latin typeface="Arial Black" panose="020B0A04020102020204" pitchFamily="34" charset="0"/>
              </a:rPr>
              <a:t>DAV-OS;</a:t>
            </a:r>
            <a:endParaRPr lang="pt-BR" sz="22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2200" b="1" u="sng" dirty="0" err="1">
                <a:solidFill>
                  <a:schemeClr val="tx1"/>
                </a:solidFill>
                <a:latin typeface="Arial Black" panose="020B0A04020102020204" pitchFamily="34" charset="0"/>
              </a:rPr>
              <a:t>Result</a:t>
            </a:r>
            <a:r>
              <a:rPr lang="pt-BR" sz="2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:</a:t>
            </a:r>
            <a:r>
              <a:rPr lang="pt-BR" sz="2200" u="sng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Módulo financeiro, responsável pela </a:t>
            </a:r>
            <a:r>
              <a:rPr lang="pt-BR" sz="2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análise 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e levantamento de valores no caixa e </a:t>
            </a:r>
            <a:r>
              <a:rPr lang="pt-BR" sz="2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de</a:t>
            </a:r>
            <a:r>
              <a:rPr lang="pt-BR" sz="2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contas da </a:t>
            </a:r>
            <a:r>
              <a:rPr lang="pt-BR" sz="2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empresa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;</a:t>
            </a:r>
            <a:endParaRPr lang="pt-BR" sz="22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22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Quiosque</a:t>
            </a:r>
            <a:r>
              <a:rPr lang="pt-BR" sz="2200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: </a:t>
            </a:r>
            <a:r>
              <a:rPr lang="pt-BR" sz="2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Módulo para consulta de valores dos produtos trabalha em uma estação separada na loja somente para essas consultas;</a:t>
            </a:r>
            <a:endParaRPr lang="pt-BR" sz="2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3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70121" y="2006353"/>
            <a:ext cx="8915399" cy="2375298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t-BR" sz="2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Útil:</a:t>
            </a:r>
            <a:r>
              <a:rPr lang="pt-BR" sz="2200" u="sng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pt-BR" sz="2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Módulo 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de manutenção e importação de dados do sistema;</a:t>
            </a:r>
          </a:p>
          <a:p>
            <a:pPr lvl="0" algn="just">
              <a:lnSpc>
                <a:spcPct val="150000"/>
              </a:lnSpc>
            </a:pPr>
            <a:r>
              <a:rPr lang="pt-BR" sz="2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Emissores:</a:t>
            </a:r>
            <a:r>
              <a:rPr lang="pt-BR" sz="2200" u="sng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pt-BR" sz="2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Módulo 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de cadastro de emissores para os documentos fiscais e não fiscais do sistema.</a:t>
            </a:r>
          </a:p>
          <a:p>
            <a:endParaRPr lang="pt-BR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460</TotalTime>
  <Words>248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  <vt:variant>
        <vt:lpstr>Apresentações personalizadas</vt:lpstr>
      </vt:variant>
      <vt:variant>
        <vt:i4>1</vt:i4>
      </vt:variant>
    </vt:vector>
  </HeadingPairs>
  <TitlesOfParts>
    <vt:vector size="13" baseType="lpstr">
      <vt:lpstr>Arial</vt:lpstr>
      <vt:lpstr>Arial Black</vt:lpstr>
      <vt:lpstr>Calibri Light</vt:lpstr>
      <vt:lpstr>Century Gothic</vt:lpstr>
      <vt:lpstr>Wingdings 3</vt:lpstr>
      <vt:lpstr>Cacho</vt:lpstr>
      <vt:lpstr>Ommega Data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personalizada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30</cp:revision>
  <dcterms:created xsi:type="dcterms:W3CDTF">2015-08-31T22:24:57Z</dcterms:created>
  <dcterms:modified xsi:type="dcterms:W3CDTF">2015-10-02T01:10:10Z</dcterms:modified>
</cp:coreProperties>
</file>