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2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9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88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67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61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7CE9A51E-7649-4187-9B15-533DA4F52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9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2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03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7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0" y="71669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4122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92924" y="624110"/>
            <a:ext cx="8911687" cy="1280890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6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1989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69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9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4800" dirty="0" smtClean="0">
                <a:solidFill>
                  <a:srgbClr val="8AB833">
                    <a:lumMod val="75000"/>
                  </a:srgbClr>
                </a:solidFill>
              </a:rPr>
              <a:t>TREINAMENTO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D8103-D803-42BC-8C04-5C2ECD286CD3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37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68101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05234" y="2450612"/>
            <a:ext cx="9144000" cy="23876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pt-BR" sz="7200" b="1" kern="0" dirty="0">
                <a:solidFill>
                  <a:srgbClr val="549E39">
                    <a:lumMod val="75000"/>
                  </a:srgbClr>
                </a:solidFill>
                <a:latin typeface="Calibri Light"/>
                <a:ea typeface="+mn-ea"/>
                <a:cs typeface="+mn-cs"/>
              </a:rPr>
              <a:t>Saldo de Contas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4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704" y="1721532"/>
            <a:ext cx="5925891" cy="4478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7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73893" y="1537631"/>
            <a:ext cx="10515600" cy="5909047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Período </a:t>
            </a: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até: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Período para buscas saldo;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Lista conta: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Lista contas cadastradas e valores;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Imprime por Código: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Relatório impressão por ordem de código;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Imprime por Nome: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Relatório impressão por nome;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Saldo Total: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Saldo de todas as contas listadas;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200" b="1" dirty="0">
                <a:solidFill>
                  <a:schemeClr val="tx1"/>
                </a:solidFill>
                <a:latin typeface="Arial Black" panose="020B0A04020102020204" pitchFamily="34" charset="0"/>
              </a:rPr>
              <a:t>Sair – F12:</a:t>
            </a:r>
            <a:r>
              <a:rPr lang="pt-BR" sz="2200" dirty="0">
                <a:solidFill>
                  <a:schemeClr val="tx1"/>
                </a:solidFill>
                <a:latin typeface="Arial Black" panose="020B0A04020102020204" pitchFamily="34" charset="0"/>
              </a:rPr>
              <a:t> Opção para Sair da tela.</a:t>
            </a:r>
          </a:p>
          <a:p>
            <a:pPr lvl="0" algn="just">
              <a:lnSpc>
                <a:spcPct val="150000"/>
              </a:lnSpc>
            </a:pPr>
            <a:endParaRPr lang="pt-BR" sz="21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t-BR" sz="21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t-BR" sz="21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t-BR" sz="21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t-BR" sz="21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t-BR" sz="21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437</TotalTime>
  <Words>60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  <vt:variant>
        <vt:lpstr>Apresentações personalizadas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 Light</vt:lpstr>
      <vt:lpstr>Century Gothic</vt:lpstr>
      <vt:lpstr>Wingdings 3</vt:lpstr>
      <vt:lpstr>Cacho</vt:lpstr>
      <vt:lpstr>Saldo de Contas </vt:lpstr>
      <vt:lpstr>Apresentação do PowerPoint</vt:lpstr>
      <vt:lpstr>Apresentação do PowerPoint</vt:lpstr>
      <vt:lpstr>Apresentação personalizada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27</cp:revision>
  <dcterms:created xsi:type="dcterms:W3CDTF">2015-08-31T22:24:57Z</dcterms:created>
  <dcterms:modified xsi:type="dcterms:W3CDTF">2015-09-23T18:43:21Z</dcterms:modified>
</cp:coreProperties>
</file>